
<file path=[Content_Types].xml><?xml version="1.0" encoding="utf-8"?>
<Types xmlns="http://schemas.openxmlformats.org/package/2006/content-types"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257" r:id="rId3"/>
    <p:sldId id="258" r:id="rId4"/>
    <p:sldId id="259" r:id="rId5"/>
    <p:sldId id="260" r:id="rId6"/>
    <p:sldId id="267" r:id="rId7"/>
    <p:sldId id="272" r:id="rId8"/>
    <p:sldId id="278" r:id="rId9"/>
    <p:sldId id="284" r:id="rId10"/>
    <p:sldId id="288" r:id="rId11"/>
    <p:sldId id="289" r:id="rId12"/>
    <p:sldId id="290" r:id="rId13"/>
    <p:sldId id="291" r:id="rId14"/>
    <p:sldId id="292" r:id="rId15"/>
    <p:sldId id="293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10" r:id="rId24"/>
  </p:sldIdLst>
  <p:sldSz cx="12192000" cy="6858000"/>
  <p:notesSz cx="6858000" cy="9144000"/>
  <p:photoAlbum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ad tahir" initials="at" lastIdx="1" clrIdx="0">
    <p:extLst>
      <p:ext uri="{19B8F6BF-5375-455C-9EA6-DF929625EA0E}">
        <p15:presenceInfo xmlns:p15="http://schemas.microsoft.com/office/powerpoint/2012/main" userId="c049edc4e8648ed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27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75FB0-451E-498E-87B8-1E86F0A63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D5F88E-2864-45B9-978D-F7CC6AF60F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908AE8-65AD-4886-8BD2-4DFE89295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E7BDC-B9BC-4A0F-AE7F-2E483C5BB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A2734-2476-4724-8D85-FD2EF12BF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965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F3AD-5447-4AD5-9743-879C4EFD7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2F8673-1B1A-40A7-B643-C33E6D3D9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7D2F7-1AA5-464C-B3E4-5E1ABAAB4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EBEA2C-8D57-41D4-B9F5-38B39D8AB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4C70E-6EA9-4976-87EC-8DC1152F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69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27FFF4-1989-4A88-AAAE-7A2AB8222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032CA1-7D65-446F-8EDE-3C246856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1EBEC-F42F-4458-8B7D-49B103CDC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62E4CF-86F5-4522-AA34-29C2A4050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3753E1-058D-4C20-9AFE-3728D09E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532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E307F-642F-4C4F-8857-6F434E47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FCE0A2-1BCA-482F-A9F5-FCF681BCF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5271C-4B20-4917-B9B3-9AFC0681D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3B9CE5-C114-4F96-AB3A-A8B6E2B9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968F5-07DC-45DC-B411-031D75465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25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D8A34-D859-4493-A5CA-9BB9B3A34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57272-4DA3-41E4-B787-0521F37E3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00117A-7D34-4A8F-9E17-8194E7A5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60BCA-A2A3-406D-A13B-751E8CFF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AC68F-5D12-41C1-BADF-690D5BB54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943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94BD9-3FFC-470E-9C56-7FF56574D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5261-1CD2-4279-A551-548E9A5D20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45268-4C07-4152-AC52-B1C52A56A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482EBB-F8A4-42B6-9059-00E23AD3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BA03D0-169D-473B-BF89-41474805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650074-64A9-4A79-A1D0-40EF1EA7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950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DD978D-C414-414D-9709-B3E466296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1E4655-CF80-4228-9C90-D1356FF666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16D621-C8F0-49E0-B517-70F2ED0A39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D685D4-898F-4BC3-AD8F-4E6483E39B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7DD1D4-84C8-4D62-8165-A931C569B5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EF3025-D187-4F24-A51B-AB037B6F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018CE2E-2FC1-4667-B4DD-04F25F31A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3C4CCA-CFDB-4DC5-9C17-52249695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330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1F2F4-CB4A-4A42-916C-8A4FF00D7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B8EFB4-5CAD-4591-8AFA-10F4E95F9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7027BB-4D55-40BC-ADCF-2D08234C7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E21CB3-AB00-495D-BEB3-847E7E0E3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6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BD56FA-FC00-40C7-898A-FC93CD25B0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FEB512-87F2-4375-AA7B-0A0E7CE0C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13945B-00B5-4DE1-B528-7F748DF6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9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A160B-AB84-4FF1-BFF3-C45BD0007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0E12B-30C7-4A49-8303-6C5BC6BAE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8F69F0-E2D5-4F4A-B002-BE694271B8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39228D-E0A1-48D2-B1C7-15855BA4C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172D8A-FFF9-4BD0-833E-751F7565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4F9F2C-9EC3-4DD9-9F5D-409661254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703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683A7-B72C-4FE7-90C2-B184DB507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30E7E2-7260-44C8-BABF-CB1042B143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D14980-4297-492F-8256-6232EDAB4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06A4A-B124-4C65-8C7D-DE2D029CB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68DF65-AF2C-4DDC-87A1-AE738EDC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6B9A0E-3229-4C9B-9F79-7966B3296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144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EC15B8-1C53-4F07-AF10-C05B27DE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796E6-DF2A-4406-ACD0-EB19843DC7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AE3D5-DF77-468E-8418-39C70D731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8C183-EA7D-4AC8-902E-A68478582FBD}" type="datetimeFigureOut">
              <a:rPr lang="en-US" smtClean="0"/>
              <a:t>7/28/2021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06205-8E7D-4304-BB16-6382213215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F6FB4-BF75-4E42-9D26-B3085F034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D6252C-068F-41DF-8541-0A62219C2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247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package" Target="../embeddings/Microsoft_PowerPoint_Presentation.pptx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hlinkClick r:id="" action="ppaction://ole?verb=0"/>
            <a:extLst>
              <a:ext uri="{FF2B5EF4-FFF2-40B4-BE49-F238E27FC236}">
                <a16:creationId xmlns:a16="http://schemas.microsoft.com/office/drawing/2014/main" id="{865562E8-2251-447F-97B0-0FAFC8A5A4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7135063"/>
              </p:ext>
            </p:extLst>
          </p:nvPr>
        </p:nvGraphicFramePr>
        <p:xfrm>
          <a:off x="0" y="11723"/>
          <a:ext cx="1219200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esentation" r:id="rId2" imgW="6350040" imgH="3571920" progId="PowerPoint.Show.12">
                  <p:embed/>
                </p:oleObj>
              </mc:Choice>
              <mc:Fallback>
                <p:oleObj name="Presentation" r:id="rId2" imgW="6350040" imgH="35719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11723"/>
                        <a:ext cx="1219200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50374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0)">
            <a:extLst>
              <a:ext uri="{FF2B5EF4-FFF2-40B4-BE49-F238E27FC236}">
                <a16:creationId xmlns:a16="http://schemas.microsoft.com/office/drawing/2014/main" id="{1CAEA1A4-C59F-417B-9E97-352D00A25B1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450" r="12788"/>
          <a:stretch/>
        </p:blipFill>
        <p:spPr>
          <a:xfrm>
            <a:off x="996778" y="0"/>
            <a:ext cx="963605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63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1)">
            <a:extLst>
              <a:ext uri="{FF2B5EF4-FFF2-40B4-BE49-F238E27FC236}">
                <a16:creationId xmlns:a16="http://schemas.microsoft.com/office/drawing/2014/main" id="{C1395B37-E4D0-42B1-8928-EE333C38155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7160" r="12789"/>
          <a:stretch/>
        </p:blipFill>
        <p:spPr>
          <a:xfrm>
            <a:off x="831904" y="0"/>
            <a:ext cx="9800927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287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2)">
            <a:extLst>
              <a:ext uri="{FF2B5EF4-FFF2-40B4-BE49-F238E27FC236}">
                <a16:creationId xmlns:a16="http://schemas.microsoft.com/office/drawing/2014/main" id="{4D4C3869-FEA5-4AE5-BF44-AA322581AD9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t="6817" r="12403"/>
          <a:stretch/>
        </p:blipFill>
        <p:spPr>
          <a:xfrm>
            <a:off x="877022" y="0"/>
            <a:ext cx="9802702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7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3)">
            <a:extLst>
              <a:ext uri="{FF2B5EF4-FFF2-40B4-BE49-F238E27FC236}">
                <a16:creationId xmlns:a16="http://schemas.microsoft.com/office/drawing/2014/main" id="{6902C898-8DE6-4212-BBD5-812AF0085D63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6304" r="12500"/>
          <a:stretch/>
        </p:blipFill>
        <p:spPr>
          <a:xfrm>
            <a:off x="918974" y="0"/>
            <a:ext cx="974902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20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4)">
            <a:extLst>
              <a:ext uri="{FF2B5EF4-FFF2-40B4-BE49-F238E27FC236}">
                <a16:creationId xmlns:a16="http://schemas.microsoft.com/office/drawing/2014/main" id="{A33DA62D-A96E-4906-A6DC-3E70DEE937F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5278" r="12789"/>
          <a:stretch/>
        </p:blipFill>
        <p:spPr>
          <a:xfrm>
            <a:off x="1026555" y="0"/>
            <a:ext cx="9606276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05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85)">
            <a:extLst>
              <a:ext uri="{FF2B5EF4-FFF2-40B4-BE49-F238E27FC236}">
                <a16:creationId xmlns:a16="http://schemas.microsoft.com/office/drawing/2014/main" id="{3871B38F-CA0B-4ED3-8C1F-59CC529700C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4936" r="12500"/>
          <a:stretch/>
        </p:blipFill>
        <p:spPr>
          <a:xfrm>
            <a:off x="1034614" y="0"/>
            <a:ext cx="9633386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1936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4)">
            <a:extLst>
              <a:ext uri="{FF2B5EF4-FFF2-40B4-BE49-F238E27FC236}">
                <a16:creationId xmlns:a16="http://schemas.microsoft.com/office/drawing/2014/main" id="{82F33498-5B24-493C-BB48-26BA56A6E8B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7" t="4595" r="12403"/>
          <a:stretch/>
        </p:blipFill>
        <p:spPr>
          <a:xfrm>
            <a:off x="1093164" y="0"/>
            <a:ext cx="958656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704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5)">
            <a:extLst>
              <a:ext uri="{FF2B5EF4-FFF2-40B4-BE49-F238E27FC236}">
                <a16:creationId xmlns:a16="http://schemas.microsoft.com/office/drawing/2014/main" id="{297A0FD9-9388-4510-BEBB-1449818018A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450" r="12596"/>
          <a:stretch/>
        </p:blipFill>
        <p:spPr>
          <a:xfrm>
            <a:off x="995422" y="0"/>
            <a:ext cx="9660856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64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6)">
            <a:extLst>
              <a:ext uri="{FF2B5EF4-FFF2-40B4-BE49-F238E27FC236}">
                <a16:creationId xmlns:a16="http://schemas.microsoft.com/office/drawing/2014/main" id="{49C6B4D6-59CE-45FD-B96D-3394DD46709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4766" r="12500"/>
          <a:stretch/>
        </p:blipFill>
        <p:spPr>
          <a:xfrm>
            <a:off x="1088851" y="0"/>
            <a:ext cx="9579149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28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7)">
            <a:extLst>
              <a:ext uri="{FF2B5EF4-FFF2-40B4-BE49-F238E27FC236}">
                <a16:creationId xmlns:a16="http://schemas.microsoft.com/office/drawing/2014/main" id="{559DE2A9-D08C-47EE-876F-F857CF12CB6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4595" r="12404"/>
          <a:stretch/>
        </p:blipFill>
        <p:spPr>
          <a:xfrm>
            <a:off x="1080874" y="0"/>
            <a:ext cx="9598849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29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49)">
            <a:extLst>
              <a:ext uri="{FF2B5EF4-FFF2-40B4-BE49-F238E27FC236}">
                <a16:creationId xmlns:a16="http://schemas.microsoft.com/office/drawing/2014/main" id="{33C6E3E1-D874-4313-86FE-EEF7FE032D99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4" t="6133" r="12404"/>
          <a:stretch/>
        </p:blipFill>
        <p:spPr>
          <a:xfrm>
            <a:off x="902677" y="-5831"/>
            <a:ext cx="9777046" cy="68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20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8)">
            <a:extLst>
              <a:ext uri="{FF2B5EF4-FFF2-40B4-BE49-F238E27FC236}">
                <a16:creationId xmlns:a16="http://schemas.microsoft.com/office/drawing/2014/main" id="{7DF03768-05F6-438E-9B3A-BCEE0DF1FFED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3" t="6133" r="12403"/>
          <a:stretch/>
        </p:blipFill>
        <p:spPr>
          <a:xfrm>
            <a:off x="948460" y="1"/>
            <a:ext cx="9731263" cy="685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8949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99)">
            <a:extLst>
              <a:ext uri="{FF2B5EF4-FFF2-40B4-BE49-F238E27FC236}">
                <a16:creationId xmlns:a16="http://schemas.microsoft.com/office/drawing/2014/main" id="{D46548D0-2CC9-42CF-A5CA-AF197814F230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88" t="5107" r="12596"/>
          <a:stretch/>
        </p:blipFill>
        <p:spPr>
          <a:xfrm>
            <a:off x="1008185" y="-42278"/>
            <a:ext cx="9648092" cy="6898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22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300)">
            <a:extLst>
              <a:ext uri="{FF2B5EF4-FFF2-40B4-BE49-F238E27FC236}">
                <a16:creationId xmlns:a16="http://schemas.microsoft.com/office/drawing/2014/main" id="{B79FAAC3-47F8-4601-9C81-6A6E03BB584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5962" r="12500"/>
          <a:stretch/>
        </p:blipFill>
        <p:spPr>
          <a:xfrm>
            <a:off x="926123" y="-28822"/>
            <a:ext cx="9741877" cy="688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42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42E156-E912-4EDD-88DA-F629B9915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42" t="27168" r="21443" b="1656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309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0)">
            <a:extLst>
              <a:ext uri="{FF2B5EF4-FFF2-40B4-BE49-F238E27FC236}">
                <a16:creationId xmlns:a16="http://schemas.microsoft.com/office/drawing/2014/main" id="{D02C4F2E-0DEC-4E98-AB99-F5EE5DE1B2EC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3" t="6133" r="12692"/>
          <a:stretch/>
        </p:blipFill>
        <p:spPr>
          <a:xfrm>
            <a:off x="913290" y="0"/>
            <a:ext cx="973126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67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1)">
            <a:extLst>
              <a:ext uri="{FF2B5EF4-FFF2-40B4-BE49-F238E27FC236}">
                <a16:creationId xmlns:a16="http://schemas.microsoft.com/office/drawing/2014/main" id="{D95050F2-FD8E-45C6-93D4-DCB501DA795B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5107" r="12693"/>
          <a:stretch/>
        </p:blipFill>
        <p:spPr>
          <a:xfrm>
            <a:off x="1030877" y="0"/>
            <a:ext cx="9613677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80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2)">
            <a:extLst>
              <a:ext uri="{FF2B5EF4-FFF2-40B4-BE49-F238E27FC236}">
                <a16:creationId xmlns:a16="http://schemas.microsoft.com/office/drawing/2014/main" id="{8DA02D8D-EE03-4FBE-B856-96DF951258E8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6476" r="12500"/>
          <a:stretch/>
        </p:blipFill>
        <p:spPr>
          <a:xfrm>
            <a:off x="888610" y="0"/>
            <a:ext cx="9779390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8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59)">
            <a:extLst>
              <a:ext uri="{FF2B5EF4-FFF2-40B4-BE49-F238E27FC236}">
                <a16:creationId xmlns:a16="http://schemas.microsoft.com/office/drawing/2014/main" id="{A665E068-4AF5-4DBD-9395-26B8ED0A1046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5962" r="12692"/>
          <a:stretch/>
        </p:blipFill>
        <p:spPr>
          <a:xfrm>
            <a:off x="955927" y="0"/>
            <a:ext cx="9688628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5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64)">
            <a:extLst>
              <a:ext uri="{FF2B5EF4-FFF2-40B4-BE49-F238E27FC236}">
                <a16:creationId xmlns:a16="http://schemas.microsoft.com/office/drawing/2014/main" id="{156C7FCF-CDC1-4EB5-8CDA-46A126A60A7F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85" t="6476" r="12500"/>
          <a:stretch/>
        </p:blipFill>
        <p:spPr>
          <a:xfrm>
            <a:off x="938761" y="0"/>
            <a:ext cx="9729239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803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0)">
            <a:extLst>
              <a:ext uri="{FF2B5EF4-FFF2-40B4-BE49-F238E27FC236}">
                <a16:creationId xmlns:a16="http://schemas.microsoft.com/office/drawing/2014/main" id="{50FF3126-4E0A-4371-A34C-451D602597CA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92" t="8015" r="12884"/>
          <a:stretch/>
        </p:blipFill>
        <p:spPr>
          <a:xfrm>
            <a:off x="754565" y="0"/>
            <a:ext cx="9866543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342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 (276)">
            <a:extLst>
              <a:ext uri="{FF2B5EF4-FFF2-40B4-BE49-F238E27FC236}">
                <a16:creationId xmlns:a16="http://schemas.microsoft.com/office/drawing/2014/main" id="{E59B7E80-258B-49B3-B345-1E77350284C5}"/>
              </a:ext>
            </a:extLst>
          </p:cNvPr>
          <p:cNvPicPr>
            <a:picLocks noGrp="1" noChangeAspect="1"/>
          </p:cNvPicPr>
          <p:nvPr isPhoto="1"/>
        </p:nvPicPr>
        <p:blipFill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6" t="5962" r="12404"/>
          <a:stretch/>
        </p:blipFill>
        <p:spPr>
          <a:xfrm>
            <a:off x="953688" y="0"/>
            <a:ext cx="9726035" cy="685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532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Microsoft 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asad tahir</dc:creator>
  <cp:lastModifiedBy>asad tahir</cp:lastModifiedBy>
  <cp:revision>2</cp:revision>
  <dcterms:created xsi:type="dcterms:W3CDTF">2021-07-28T04:29:19Z</dcterms:created>
  <dcterms:modified xsi:type="dcterms:W3CDTF">2021-07-28T05:12:11Z</dcterms:modified>
</cp:coreProperties>
</file>